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256" r:id="rId37"/>
    <p:sldId id="281" r:id="rId38"/>
    <p:sldId id="260" r:id="rId39"/>
    <p:sldId id="261" r:id="rId40"/>
    <p:sldId id="262" r:id="rId41"/>
    <p:sldId id="263" r:id="rId42"/>
    <p:sldId id="258" r:id="rId43"/>
    <p:sldId id="264" r:id="rId44"/>
    <p:sldId id="265" r:id="rId45"/>
    <p:sldId id="266" r:id="rId46"/>
    <p:sldId id="267" r:id="rId47"/>
    <p:sldId id="282" r:id="rId48"/>
    <p:sldId id="268" r:id="rId49"/>
    <p:sldId id="271" r:id="rId50"/>
    <p:sldId id="269" r:id="rId51"/>
    <p:sldId id="270" r:id="rId52"/>
    <p:sldId id="272" r:id="rId53"/>
    <p:sldId id="273" r:id="rId54"/>
    <p:sldId id="274" r:id="rId55"/>
    <p:sldId id="275" r:id="rId56"/>
    <p:sldId id="279" r:id="rId57"/>
    <p:sldId id="280" r:id="rId58"/>
    <p:sldId id="283" r:id="rId5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75" d="100"/>
          <a:sy n="75" d="100"/>
        </p:scale>
        <p:origin x="210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18651</TotalTime>
  <Words>2105</Words>
  <Application>Microsoft Office PowerPoint</Application>
  <PresentationFormat>A4 210 x 297 mm</PresentationFormat>
  <Paragraphs>955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149</cp:revision>
  <dcterms:created xsi:type="dcterms:W3CDTF">2022-07-07T06:40:34Z</dcterms:created>
  <dcterms:modified xsi:type="dcterms:W3CDTF">2024-04-20T10:09:15Z</dcterms:modified>
</cp:coreProperties>
</file>